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4747200" cy="28346400"/>
  <p:notesSz cx="6858000" cy="9144000"/>
  <p:defaultTextStyle>
    <a:defPPr>
      <a:defRPr lang="en-US"/>
    </a:defPPr>
    <a:lvl1pPr marL="0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1pPr>
    <a:lvl2pPr marL="1802648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2pPr>
    <a:lvl3pPr marL="3605296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3pPr>
    <a:lvl4pPr marL="5407944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4pPr>
    <a:lvl5pPr marL="7210593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5pPr>
    <a:lvl6pPr marL="9013241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6pPr>
    <a:lvl7pPr marL="10815889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7pPr>
    <a:lvl8pPr marL="12618537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8pPr>
    <a:lvl9pPr marL="14421185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8"/>
    <a:srgbClr val="00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40" y="4008"/>
      </p:cViewPr>
      <p:guideLst>
        <p:guide orient="horz" pos="8928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8805759"/>
            <a:ext cx="29535120" cy="6076103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6062960"/>
            <a:ext cx="24323040" cy="724408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0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0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21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013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1135173"/>
            <a:ext cx="781812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1135173"/>
            <a:ext cx="2287524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8215189"/>
            <a:ext cx="29535120" cy="5629910"/>
          </a:xfrm>
          <a:prstGeom prst="rect">
            <a:avLst/>
          </a:prstGeom>
        </p:spPr>
        <p:txBody>
          <a:bodyPr lIns="360530" tIns="180265" rIns="360530" bIns="180265"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12014416"/>
            <a:ext cx="29535120" cy="6200773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1pPr>
            <a:lvl2pPr marL="180264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2pPr>
            <a:lvl3pPr marL="360529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5407944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4pPr>
            <a:lvl5pPr marL="7210593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5pPr>
            <a:lvl6pPr marL="9013241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6345134"/>
            <a:ext cx="15352714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8989484"/>
            <a:ext cx="15352714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097" y="6345134"/>
            <a:ext cx="15358745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097" y="8989484"/>
            <a:ext cx="15358745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2" y="1128607"/>
            <a:ext cx="11431589" cy="4803140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1128609"/>
            <a:ext cx="19424650" cy="24192867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2" y="5931749"/>
            <a:ext cx="11431589" cy="19389727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9842480"/>
            <a:ext cx="20848320" cy="2342517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2532803"/>
            <a:ext cx="20848320" cy="1700784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12600"/>
            </a:lvl1pPr>
            <a:lvl2pPr marL="1802648" indent="0">
              <a:buNone/>
              <a:defRPr sz="11000"/>
            </a:lvl2pPr>
            <a:lvl3pPr marL="3605296" indent="0">
              <a:buNone/>
              <a:defRPr sz="9500"/>
            </a:lvl3pPr>
            <a:lvl4pPr marL="5407944" indent="0">
              <a:buNone/>
              <a:defRPr sz="7900"/>
            </a:lvl4pPr>
            <a:lvl5pPr marL="7210593" indent="0">
              <a:buNone/>
              <a:defRPr sz="7900"/>
            </a:lvl5pPr>
            <a:lvl6pPr marL="9013241" indent="0">
              <a:buNone/>
              <a:defRPr sz="7900"/>
            </a:lvl6pPr>
            <a:lvl7pPr marL="10815889" indent="0">
              <a:buNone/>
              <a:defRPr sz="7900"/>
            </a:lvl7pPr>
            <a:lvl8pPr marL="12618537" indent="0">
              <a:buNone/>
              <a:defRPr sz="7900"/>
            </a:lvl8pPr>
            <a:lvl9pPr marL="14421185" indent="0">
              <a:buNone/>
              <a:defRPr sz="7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22184997"/>
            <a:ext cx="20848320" cy="3326763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AS Poster Background copy.eps"/>
          <p:cNvPicPr>
            <a:picLocks/>
          </p:cNvPicPr>
          <p:nvPr userDrawn="1"/>
        </p:nvPicPr>
        <p:blipFill>
          <a:blip r:embed="rId13"/>
          <a:srcRect l="1902" t="2240" r="2305" b="2544"/>
          <a:stretch>
            <a:fillRect/>
          </a:stretch>
        </p:blipFill>
        <p:spPr>
          <a:xfrm>
            <a:off x="0" y="0"/>
            <a:ext cx="34747200" cy="2834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2648" rtl="0" eaLnBrk="1" latinLnBrk="0" hangingPunct="1">
        <a:spcBef>
          <a:spcPct val="0"/>
        </a:spcBef>
        <a:buNone/>
        <a:defRPr sz="17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1986" indent="-1351986" algn="l" defTabSz="1802648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9303" indent="-1126655" algn="l" defTabSz="1802648" rtl="0" eaLnBrk="1" latinLnBrk="0" hangingPunct="1">
        <a:spcBef>
          <a:spcPct val="20000"/>
        </a:spcBef>
        <a:buFont typeface="Arial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506620" indent="-901324" algn="l" defTabSz="1802648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269" indent="-901324" algn="l" defTabSz="1802648" rtl="0" eaLnBrk="1" latinLnBrk="0" hangingPunct="1">
        <a:spcBef>
          <a:spcPct val="20000"/>
        </a:spcBef>
        <a:buFont typeface="Arial"/>
        <a:buChar char="–"/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111917" indent="-901324" algn="l" defTabSz="1802648" rtl="0" eaLnBrk="1" latinLnBrk="0" hangingPunct="1">
        <a:spcBef>
          <a:spcPct val="20000"/>
        </a:spcBef>
        <a:buFont typeface="Arial"/>
        <a:buChar char="»"/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14565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717213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519861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322509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2648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5296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7944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0593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3241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15889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18537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1185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0" y="685800"/>
            <a:ext cx="1920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FFFF"/>
                </a:solidFill>
                <a:latin typeface="Geneva"/>
                <a:cs typeface="Geneva"/>
              </a:rPr>
              <a:t>Modeling Workload</a:t>
            </a:r>
            <a:endParaRPr lang="en-US" sz="100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2743200"/>
            <a:ext cx="192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Dr. Eric Mercer, Dr. Michael Goodrich, Robert </a:t>
            </a:r>
            <a:r>
              <a:rPr lang="en-US" sz="3600" dirty="0" err="1" smtClean="0">
                <a:solidFill>
                  <a:srgbClr val="FFFFFF"/>
                </a:solidFill>
                <a:latin typeface="Geneva"/>
                <a:cs typeface="Geneva"/>
              </a:rPr>
              <a:t>Ivie</a:t>
            </a:r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, Jared Moore</a:t>
            </a:r>
            <a:endParaRPr lang="en-US" sz="36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036" y="6314920"/>
            <a:ext cx="4048537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lIns="360530" tIns="180265" rIns="360530" bIns="180265">
            <a:noAutofit/>
          </a:bodyPr>
          <a:lstStyle>
            <a:lvl1pPr marL="0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2648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05296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9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07944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210593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13241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15889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618537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421185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Workloa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993" y="18263915"/>
            <a:ext cx="10380705" cy="7881313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grpSp>
        <p:nvGrpSpPr>
          <p:cNvPr id="63" name="Group 62"/>
          <p:cNvGrpSpPr/>
          <p:nvPr/>
        </p:nvGrpSpPr>
        <p:grpSpPr>
          <a:xfrm>
            <a:off x="23076724" y="7505506"/>
            <a:ext cx="8292275" cy="6035596"/>
            <a:chOff x="23076724" y="7353105"/>
            <a:chExt cx="9732583" cy="7083935"/>
          </a:xfrm>
        </p:grpSpPr>
        <p:sp>
          <p:nvSpPr>
            <p:cNvPr id="9" name="Rectangle 8"/>
            <p:cNvSpPr/>
            <p:nvPr/>
          </p:nvSpPr>
          <p:spPr>
            <a:xfrm>
              <a:off x="23076724" y="7353105"/>
              <a:ext cx="9732583" cy="7083935"/>
            </a:xfrm>
            <a:prstGeom prst="rect">
              <a:avLst/>
            </a:prstGeom>
            <a:solidFill>
              <a:srgbClr val="DDD9C3"/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5612809" y="9021629"/>
              <a:ext cx="2704080" cy="2403341"/>
            </a:xfrm>
            <a:prstGeom prst="triangle">
              <a:avLst/>
            </a:prstGeom>
            <a:noFill/>
            <a:ln w="76200" cap="sq" cmpd="sng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10" idx="4"/>
              <a:endCxn id="22" idx="4"/>
            </p:cNvCxnSpPr>
            <p:nvPr/>
          </p:nvCxnSpPr>
          <p:spPr>
            <a:xfrm>
              <a:off x="28316889" y="11424969"/>
              <a:ext cx="2643708" cy="1411069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0" idx="2"/>
              <a:endCxn id="22" idx="2"/>
            </p:cNvCxnSpPr>
            <p:nvPr/>
          </p:nvCxnSpPr>
          <p:spPr>
            <a:xfrm>
              <a:off x="25612809" y="11424969"/>
              <a:ext cx="2643708" cy="1411069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3909608" y="11819556"/>
              <a:ext cx="3022717" cy="1946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6932324" y="8048318"/>
              <a:ext cx="3696510" cy="377123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6932324" y="8048318"/>
              <a:ext cx="4931800" cy="3771241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932324" y="8759518"/>
              <a:ext cx="5697830" cy="3060039"/>
            </a:xfrm>
            <a:prstGeom prst="line">
              <a:avLst/>
            </a:prstGeom>
            <a:ln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6932324" y="8141896"/>
              <a:ext cx="5697830" cy="3677663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6932324" y="8048318"/>
              <a:ext cx="4211214" cy="37712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6932324" y="8048318"/>
              <a:ext cx="3303464" cy="3771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6932324" y="9414571"/>
              <a:ext cx="5697830" cy="2404985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0"/>
              <a:endCxn id="22" idx="0"/>
            </p:cNvCxnSpPr>
            <p:nvPr/>
          </p:nvCxnSpPr>
          <p:spPr>
            <a:xfrm>
              <a:off x="26964850" y="9021629"/>
              <a:ext cx="2643708" cy="1411069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Isosceles Triangle 21"/>
            <p:cNvSpPr/>
            <p:nvPr/>
          </p:nvSpPr>
          <p:spPr>
            <a:xfrm>
              <a:off x="28256517" y="10432697"/>
              <a:ext cx="2704080" cy="2403341"/>
            </a:xfrm>
            <a:prstGeom prst="triangle">
              <a:avLst/>
            </a:prstGeom>
            <a:noFill/>
            <a:ln w="76200" cap="sq" cmpd="sng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189024" y="13766000"/>
              <a:ext cx="4490554" cy="537508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75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Non-Deterministic Model</a:t>
              </a:r>
              <a:endParaRPr lang="en-US" sz="2400" dirty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146764" y="7510810"/>
              <a:ext cx="2483391" cy="537508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Many Models</a:t>
              </a:r>
              <a:endPara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256517" y="11735334"/>
              <a:ext cx="2754475" cy="537508"/>
            </a:xfrm>
            <a:prstGeom prst="rect">
              <a:avLst/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Java Pathfinder</a:t>
              </a:r>
              <a:endPara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17035" y="7376346"/>
            <a:ext cx="8359310" cy="6084388"/>
            <a:chOff x="2617035" y="7376346"/>
            <a:chExt cx="8359310" cy="6084388"/>
          </a:xfrm>
        </p:grpSpPr>
        <p:sp>
          <p:nvSpPr>
            <p:cNvPr id="5" name="Rectangle 4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442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0240" y="761544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Temporal Workload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840" y="9383117"/>
              <a:ext cx="2243666" cy="830997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Resource Workload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6586559" y="11192798"/>
              <a:ext cx="58136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52773" y="1159751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Decision Workload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904506" y="10318457"/>
              <a:ext cx="778934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557789" y="8897368"/>
              <a:ext cx="65210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</p:grpSp>
      <p:sp>
        <p:nvSpPr>
          <p:cNvPr id="34" name="Text Placeholder 2"/>
          <p:cNvSpPr txBox="1">
            <a:spLocks/>
          </p:cNvSpPr>
          <p:nvPr/>
        </p:nvSpPr>
        <p:spPr>
          <a:xfrm>
            <a:off x="19645485" y="17056410"/>
            <a:ext cx="4268467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23076725" y="6314921"/>
            <a:ext cx="4180924" cy="1173638"/>
          </a:xfrm>
          <a:prstGeom prst="rect">
            <a:avLst/>
          </a:prstGeom>
          <a:solidFill>
            <a:srgbClr val="000D36"/>
          </a:solidFill>
          <a:ln w="76200" cmpd="sng">
            <a:solidFill>
              <a:srgbClr val="000036"/>
            </a:solidFill>
          </a:ln>
        </p:spPr>
        <p:txBody>
          <a:bodyPr>
            <a:noAutofit/>
          </a:bodyPr>
          <a:lstStyle>
            <a:lvl1pPr marL="1351986" indent="-1351986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1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9303" indent="-1126655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6620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269" indent="-901324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11917" indent="-901324" algn="l" defTabSz="1802648" rtl="0" eaLnBrk="1" latinLnBrk="0" hangingPunct="1">
              <a:spcBef>
                <a:spcPct val="20000"/>
              </a:spcBef>
              <a:buFont typeface="Arial"/>
              <a:buChar char="»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14565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213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19861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22509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rgbClr val="C4BD97"/>
                </a:solidFill>
              </a:rPr>
              <a:t>Simulator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rgbClr val="C4BD97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81813" y="17056410"/>
            <a:ext cx="12062187" cy="8137316"/>
            <a:chOff x="2832921" y="17796084"/>
            <a:chExt cx="12062187" cy="8137316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>
              <a:off x="2832921" y="17796084"/>
              <a:ext cx="4397169" cy="1173639"/>
            </a:xfrm>
            <a:prstGeom prst="rect">
              <a:avLst/>
            </a:prstGeom>
            <a:solidFill>
              <a:srgbClr val="000D36"/>
            </a:solidFill>
            <a:ln w="76200" cap="rnd" cmpd="sng">
              <a:solidFill>
                <a:srgbClr val="000036"/>
              </a:solidFill>
            </a:ln>
            <a:effectLst/>
          </p:spPr>
          <p:txBody>
            <a:bodyPr vert="horz" lIns="313502" tIns="156751" rIns="313502" bIns="156751" rtlCol="0" anchor="b">
              <a:noAutofit/>
            </a:bodyPr>
            <a:lstStyle>
              <a:lvl1pPr marL="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8200" b="1" kern="1200">
                  <a:solidFill>
                    <a:srgbClr val="191B5E"/>
                  </a:solidFill>
                  <a:latin typeface="+mn-lt"/>
                  <a:ea typeface="+mn-ea"/>
                  <a:cs typeface="+mn-cs"/>
                </a:defRPr>
              </a:lvl1pPr>
              <a:lvl2pPr marL="156751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3502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0253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27004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83755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40506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57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540082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 smtClean="0">
                  <a:ln>
                    <a:solidFill>
                      <a:srgbClr val="FFFFFF"/>
                    </a:solidFill>
                  </a:ln>
                  <a:solidFill>
                    <a:schemeClr val="bg2">
                      <a:lumMod val="75000"/>
                    </a:schemeClr>
                  </a:solidFill>
                </a:rPr>
                <a:t>Swim Lanes</a:t>
              </a:r>
              <a:endParaRPr lang="en-US" sz="6000" dirty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864040" y="19010683"/>
              <a:ext cx="12031068" cy="6922717"/>
              <a:chOff x="3617095" y="17918483"/>
              <a:chExt cx="9481191" cy="5455509"/>
            </a:xfrm>
          </p:grpSpPr>
          <p:pic>
            <p:nvPicPr>
              <p:cNvPr id="37" name="Picture 36" descr="Workload_Result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36" y="17922080"/>
                <a:ext cx="9451309" cy="5451912"/>
              </a:xfrm>
              <a:prstGeom prst="rect">
                <a:avLst/>
              </a:prstGeom>
              <a:ln w="76200" cmpd="sng">
                <a:solidFill>
                  <a:srgbClr val="000D36"/>
                </a:solidFill>
              </a:ln>
            </p:spPr>
          </p:pic>
          <p:pic>
            <p:nvPicPr>
              <p:cNvPr id="38" name="Picture 37" descr="swimlane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095" y="17918483"/>
                <a:ext cx="9481191" cy="5455355"/>
              </a:xfrm>
              <a:prstGeom prst="rect">
                <a:avLst/>
              </a:prstGeom>
            </p:spPr>
          </p:pic>
        </p:grpSp>
      </p:grpSp>
      <p:grpSp>
        <p:nvGrpSpPr>
          <p:cNvPr id="67" name="Group 66"/>
          <p:cNvGrpSpPr/>
          <p:nvPr/>
        </p:nvGrpSpPr>
        <p:grpSpPr>
          <a:xfrm>
            <a:off x="13095467" y="6337171"/>
            <a:ext cx="8571458" cy="7123563"/>
            <a:chOff x="13069342" y="6337172"/>
            <a:chExt cx="8571458" cy="7123563"/>
          </a:xfrm>
        </p:grpSpPr>
        <p:sp>
          <p:nvSpPr>
            <p:cNvPr id="35" name="Text Placeholder 2"/>
            <p:cNvSpPr txBox="1">
              <a:spLocks/>
            </p:cNvSpPr>
            <p:nvPr/>
          </p:nvSpPr>
          <p:spPr>
            <a:xfrm>
              <a:off x="13069342" y="6337172"/>
              <a:ext cx="4253483" cy="1173638"/>
            </a:xfrm>
            <a:prstGeom prst="rect">
              <a:avLst/>
            </a:prstGeom>
            <a:solidFill>
              <a:srgbClr val="000D36"/>
            </a:solidFill>
            <a:ln w="76200" cap="rnd" cmpd="sng">
              <a:solidFill>
                <a:srgbClr val="000036"/>
              </a:solidFill>
            </a:ln>
            <a:effectLst/>
          </p:spPr>
          <p:txBody>
            <a:bodyPr vert="horz" lIns="313502" tIns="156751" rIns="313502" bIns="156751" rtlCol="0" anchor="b">
              <a:noAutofit/>
            </a:bodyPr>
            <a:lstStyle>
              <a:lvl1pPr marL="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8200" b="1" kern="1200">
                  <a:solidFill>
                    <a:srgbClr val="191B5E"/>
                  </a:solidFill>
                  <a:latin typeface="+mn-lt"/>
                  <a:ea typeface="+mn-ea"/>
                  <a:cs typeface="+mn-cs"/>
                </a:defRPr>
              </a:lvl1pPr>
              <a:lvl2pPr marL="156751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3502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0253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27004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83755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40506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57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540082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 smtClean="0">
                  <a:ln>
                    <a:solidFill>
                      <a:srgbClr val="FFFFFF"/>
                    </a:solidFill>
                  </a:ln>
                  <a:solidFill>
                    <a:schemeClr val="bg2">
                      <a:lumMod val="75000"/>
                    </a:schemeClr>
                  </a:solidFill>
                </a:rPr>
                <a:t>Models</a:t>
              </a:r>
              <a:endParaRPr lang="en-US" sz="6000" dirty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3069343" y="7569273"/>
              <a:ext cx="8571457" cy="5891462"/>
              <a:chOff x="13069343" y="7569273"/>
              <a:chExt cx="8571457" cy="5891462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3069343" y="7569273"/>
                <a:ext cx="8571457" cy="5891462"/>
              </a:xfrm>
              <a:prstGeom prst="rect">
                <a:avLst/>
              </a:prstGeom>
              <a:solidFill>
                <a:srgbClr val="DDD9C3"/>
              </a:solidFill>
              <a:ln w="76200" cmpd="sng">
                <a:solidFill>
                  <a:srgbClr val="000D3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14370075" y="8496690"/>
                <a:ext cx="5905499" cy="3820921"/>
                <a:chOff x="14370075" y="8496690"/>
                <a:chExt cx="5905499" cy="3820921"/>
              </a:xfrm>
            </p:grpSpPr>
            <p:sp>
              <p:nvSpPr>
                <p:cNvPr id="41" name="Shape 403"/>
                <p:cNvSpPr/>
                <p:nvPr/>
              </p:nvSpPr>
              <p:spPr>
                <a:xfrm>
                  <a:off x="16408424" y="8496690"/>
                  <a:ext cx="1524000" cy="66674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Parent Search</a:t>
                  </a:r>
                </a:p>
              </p:txBody>
            </p:sp>
            <p:sp>
              <p:nvSpPr>
                <p:cNvPr id="42" name="Shape 404"/>
                <p:cNvSpPr/>
                <p:nvPr/>
              </p:nvSpPr>
              <p:spPr>
                <a:xfrm>
                  <a:off x="16484625" y="9452093"/>
                  <a:ext cx="1371599" cy="66762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Mission Manager</a:t>
                  </a:r>
                </a:p>
              </p:txBody>
            </p:sp>
            <p:sp>
              <p:nvSpPr>
                <p:cNvPr id="43" name="Shape 405"/>
                <p:cNvSpPr/>
                <p:nvPr/>
              </p:nvSpPr>
              <p:spPr>
                <a:xfrm>
                  <a:off x="14408175" y="10013830"/>
                  <a:ext cx="1371599" cy="68579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Operator</a:t>
                  </a:r>
                </a:p>
              </p:txBody>
            </p:sp>
            <p:sp>
              <p:nvSpPr>
                <p:cNvPr id="44" name="Shape 406"/>
                <p:cNvSpPr/>
                <p:nvPr/>
              </p:nvSpPr>
              <p:spPr>
                <a:xfrm>
                  <a:off x="18713475" y="10012956"/>
                  <a:ext cx="1371599" cy="68667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Video Operator</a:t>
                  </a:r>
                </a:p>
              </p:txBody>
            </p:sp>
            <p:sp>
              <p:nvSpPr>
                <p:cNvPr id="45" name="Shape 407"/>
                <p:cNvSpPr/>
                <p:nvPr/>
              </p:nvSpPr>
              <p:spPr>
                <a:xfrm>
                  <a:off x="18522974" y="10984113"/>
                  <a:ext cx="1752600" cy="66674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Video Operator GUI</a:t>
                  </a:r>
                </a:p>
              </p:txBody>
            </p:sp>
            <p:sp>
              <p:nvSpPr>
                <p:cNvPr id="46" name="Shape 408"/>
                <p:cNvSpPr/>
                <p:nvPr/>
              </p:nvSpPr>
              <p:spPr>
                <a:xfrm>
                  <a:off x="14370075" y="10983239"/>
                  <a:ext cx="1447800" cy="66762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Operator GUI</a:t>
                  </a:r>
                </a:p>
              </p:txBody>
            </p:sp>
            <p:sp>
              <p:nvSpPr>
                <p:cNvPr id="47" name="Shape 409"/>
                <p:cNvSpPr/>
                <p:nvPr/>
              </p:nvSpPr>
              <p:spPr>
                <a:xfrm>
                  <a:off x="16598925" y="11650862"/>
                  <a:ext cx="1143000" cy="66674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4D"/>
                </a:solidFill>
                <a:ln w="12700" cap="flat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buSzPct val="25000"/>
                    <a:buNone/>
                  </a:pPr>
                  <a:r>
                    <a:rPr lang="en-US" sz="1800" b="0" i="0" u="none" strike="noStrike" cap="none" baseline="0" dirty="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UAV</a:t>
                  </a:r>
                </a:p>
              </p:txBody>
            </p:sp>
            <p:cxnSp>
              <p:nvCxnSpPr>
                <p:cNvPr id="48" name="Shape 410"/>
                <p:cNvCxnSpPr>
                  <a:stCxn id="41" idx="2"/>
                  <a:endCxn id="42" idx="0"/>
                </p:cNvCxnSpPr>
                <p:nvPr/>
              </p:nvCxnSpPr>
              <p:spPr>
                <a:xfrm>
                  <a:off x="17170424" y="9163439"/>
                  <a:ext cx="1" cy="288654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49" name="Shape 411"/>
                <p:cNvCxnSpPr>
                  <a:stCxn id="42" idx="1"/>
                  <a:endCxn id="43" idx="0"/>
                </p:cNvCxnSpPr>
                <p:nvPr/>
              </p:nvCxnSpPr>
              <p:spPr>
                <a:xfrm flipH="1">
                  <a:off x="15093975" y="9785905"/>
                  <a:ext cx="1390650" cy="227925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0" name="Shape 412"/>
                <p:cNvCxnSpPr>
                  <a:stCxn id="42" idx="3"/>
                  <a:endCxn id="44" idx="0"/>
                </p:cNvCxnSpPr>
                <p:nvPr/>
              </p:nvCxnSpPr>
              <p:spPr>
                <a:xfrm>
                  <a:off x="17856224" y="9785905"/>
                  <a:ext cx="1543051" cy="227051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1" name="Shape 413"/>
                <p:cNvCxnSpPr>
                  <a:stCxn id="43" idx="2"/>
                  <a:endCxn id="46" idx="0"/>
                </p:cNvCxnSpPr>
                <p:nvPr/>
              </p:nvCxnSpPr>
              <p:spPr>
                <a:xfrm>
                  <a:off x="15093975" y="10699629"/>
                  <a:ext cx="0" cy="283610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2" name="Shape 414"/>
                <p:cNvCxnSpPr>
                  <a:stCxn id="44" idx="2"/>
                  <a:endCxn id="45" idx="0"/>
                </p:cNvCxnSpPr>
                <p:nvPr/>
              </p:nvCxnSpPr>
              <p:spPr>
                <a:xfrm flipH="1">
                  <a:off x="19399274" y="10699629"/>
                  <a:ext cx="1" cy="284484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3" name="Shape 415"/>
                <p:cNvCxnSpPr>
                  <a:stCxn id="46" idx="2"/>
                  <a:endCxn id="47" idx="1"/>
                </p:cNvCxnSpPr>
                <p:nvPr/>
              </p:nvCxnSpPr>
              <p:spPr>
                <a:xfrm>
                  <a:off x="15093975" y="11650862"/>
                  <a:ext cx="1504950" cy="333375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4" name="Shape 416"/>
                <p:cNvCxnSpPr>
                  <a:stCxn id="45" idx="2"/>
                  <a:endCxn id="47" idx="3"/>
                </p:cNvCxnSpPr>
                <p:nvPr/>
              </p:nvCxnSpPr>
              <p:spPr>
                <a:xfrm flipH="1">
                  <a:off x="17741925" y="11650862"/>
                  <a:ext cx="1657349" cy="333375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5" name="Shape 417"/>
                <p:cNvCxnSpPr>
                  <a:stCxn id="46" idx="3"/>
                  <a:endCxn id="45" idx="1"/>
                </p:cNvCxnSpPr>
                <p:nvPr/>
              </p:nvCxnSpPr>
              <p:spPr>
                <a:xfrm>
                  <a:off x="15817875" y="11317051"/>
                  <a:ext cx="2705099" cy="437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6" name="Shape 418"/>
                <p:cNvCxnSpPr>
                  <a:stCxn id="43" idx="3"/>
                  <a:endCxn id="44" idx="1"/>
                </p:cNvCxnSpPr>
                <p:nvPr/>
              </p:nvCxnSpPr>
              <p:spPr>
                <a:xfrm flipV="1">
                  <a:off x="15779774" y="10356293"/>
                  <a:ext cx="2933701" cy="437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  <p:cxnSp>
              <p:nvCxnSpPr>
                <p:cNvPr id="57" name="Shape 419"/>
                <p:cNvCxnSpPr>
                  <a:stCxn id="42" idx="2"/>
                  <a:endCxn id="45" idx="1"/>
                </p:cNvCxnSpPr>
                <p:nvPr/>
              </p:nvCxnSpPr>
              <p:spPr>
                <a:xfrm>
                  <a:off x="17170425" y="10119716"/>
                  <a:ext cx="1352549" cy="1197772"/>
                </a:xfrm>
                <a:prstGeom prst="straightConnector1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stealth" w="lg" len="lg"/>
                </a:ln>
              </p:spPr>
            </p:cxnSp>
          </p:grpSp>
        </p:grpSp>
      </p:grp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7" y="18245128"/>
            <a:ext cx="12076048" cy="6948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50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Klaus</dc:creator>
  <cp:lastModifiedBy>Jared Moore</cp:lastModifiedBy>
  <cp:revision>4</cp:revision>
  <dcterms:created xsi:type="dcterms:W3CDTF">2012-06-06T21:39:44Z</dcterms:created>
  <dcterms:modified xsi:type="dcterms:W3CDTF">2014-01-29T20:33:31Z</dcterms:modified>
</cp:coreProperties>
</file>